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0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1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1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9773E-C160-D447-89AE-72C1CE057E66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5F395-AA89-7541-9E26-4B733AB63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9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102127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28" y="0"/>
            <a:ext cx="2102126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254" y="0"/>
            <a:ext cx="2102126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600"/>
            <a:ext cx="2102127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126" y="1371600"/>
            <a:ext cx="2102127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52" y="1371600"/>
            <a:ext cx="2102127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3200"/>
            <a:ext cx="2102126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754" y="2743200"/>
            <a:ext cx="2102126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880" y="2743200"/>
            <a:ext cx="210212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6" y="4114800"/>
            <a:ext cx="2102126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754" y="4114800"/>
            <a:ext cx="2102126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4252" y="4114800"/>
            <a:ext cx="2102126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00" y="5486400"/>
            <a:ext cx="552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05100" y="5486400"/>
            <a:ext cx="1022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84700" y="5486400"/>
            <a:ext cx="12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</a:t>
            </a:r>
            <a:endParaRPr lang="en-US" sz="2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1141" y="0"/>
            <a:ext cx="2102126" cy="1371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3267" y="0"/>
            <a:ext cx="2102126" cy="1371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5393" y="0"/>
            <a:ext cx="2102126" cy="1371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1141" y="1371600"/>
            <a:ext cx="2102126" cy="1371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3267" y="1371600"/>
            <a:ext cx="2102126" cy="1371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5393" y="1371600"/>
            <a:ext cx="2102126" cy="1371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1141" y="2743200"/>
            <a:ext cx="2102126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3267" y="2743200"/>
            <a:ext cx="2102126" cy="1371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85393" y="2743200"/>
            <a:ext cx="2102126" cy="1371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1141" y="4114800"/>
            <a:ext cx="2102126" cy="1371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3267" y="4114800"/>
            <a:ext cx="2102126" cy="1371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85393" y="4114800"/>
            <a:ext cx="2102126" cy="13716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60541" y="54864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554441" y="54864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731062" y="54864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135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02126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26" y="0"/>
            <a:ext cx="2102126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52" y="0"/>
            <a:ext cx="2102126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2102126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26" y="1371600"/>
            <a:ext cx="2102126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252" y="1371600"/>
            <a:ext cx="2102126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3200"/>
            <a:ext cx="2102126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126" y="2743200"/>
            <a:ext cx="2102126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52" y="2743200"/>
            <a:ext cx="2102126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14800"/>
            <a:ext cx="210212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126" y="4114800"/>
            <a:ext cx="2102126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252" y="4114800"/>
            <a:ext cx="2102126" cy="13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9400" y="54864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73300" y="54864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49921" y="54864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7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8678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78" y="0"/>
            <a:ext cx="1848678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56" y="0"/>
            <a:ext cx="1848678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600"/>
            <a:ext cx="184867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8" y="1371600"/>
            <a:ext cx="184867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356" y="1371600"/>
            <a:ext cx="1848678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3200"/>
            <a:ext cx="1848678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678" y="2743200"/>
            <a:ext cx="1848678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356" y="2743200"/>
            <a:ext cx="1848678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282" y="4114800"/>
            <a:ext cx="552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93982" y="4114800"/>
            <a:ext cx="1022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3582" y="4114800"/>
            <a:ext cx="12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6034" y="0"/>
            <a:ext cx="1848678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12" y="0"/>
            <a:ext cx="1848678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3390" y="0"/>
            <a:ext cx="1848678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6034" y="1371600"/>
            <a:ext cx="1848678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4712" y="1371600"/>
            <a:ext cx="1848678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3390" y="1371600"/>
            <a:ext cx="1848678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6034" y="2743200"/>
            <a:ext cx="1848678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4712" y="2743200"/>
            <a:ext cx="1848678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3390" y="2743200"/>
            <a:ext cx="1848678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98434" y="41148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449732" y="41148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348255" y="41148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644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8678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8" y="0"/>
            <a:ext cx="1848678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56" y="0"/>
            <a:ext cx="184867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184867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78" y="1371600"/>
            <a:ext cx="1848678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356" y="1371600"/>
            <a:ext cx="1848678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3200"/>
            <a:ext cx="1848678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8" y="2743200"/>
            <a:ext cx="1848678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356" y="2743200"/>
            <a:ext cx="1848678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4114800"/>
            <a:ext cx="153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BM+MF+DM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3698" y="4114800"/>
            <a:ext cx="176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BM+WMF+DM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02221" y="4114800"/>
            <a:ext cx="163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Ground Truth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9026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62</Words>
  <Application>Microsoft Macintosh PowerPoint</Application>
  <PresentationFormat>On-screen Show (4:3)</PresentationFormat>
  <Paragraphs>18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Noraky</dc:creator>
  <cp:lastModifiedBy>James Noraky</cp:lastModifiedBy>
  <cp:revision>5</cp:revision>
  <dcterms:created xsi:type="dcterms:W3CDTF">2014-12-08T21:32:56Z</dcterms:created>
  <dcterms:modified xsi:type="dcterms:W3CDTF">2014-12-08T23:09:34Z</dcterms:modified>
</cp:coreProperties>
</file>